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Source Sans Pro Bold" charset="1" panose="020B0703030403020204"/>
      <p:regular r:id="rId37"/>
    </p:embeddedFont>
    <p:embeddedFont>
      <p:font typeface="Dynamo Medium" charset="1" panose="020B060402020A080404"/>
      <p:regular r:id="rId38"/>
    </p:embeddedFont>
    <p:embeddedFont>
      <p:font typeface="Muli Bold" charset="1" panose="00000800000000000000"/>
      <p:regular r:id="rId39"/>
    </p:embeddedFont>
    <p:embeddedFont>
      <p:font typeface="Source Sans Pro" charset="1" panose="020B0503030403020204"/>
      <p:regular r:id="rId40"/>
    </p:embeddedFont>
    <p:embeddedFont>
      <p:font typeface="Paytone One" charset="1" panose="000005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448197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57648" y="8366125"/>
            <a:ext cx="10813190" cy="1398154"/>
            <a:chOff x="0" y="0"/>
            <a:chExt cx="14417587" cy="18642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417587" cy="1546271"/>
              <a:chOff x="0" y="0"/>
              <a:chExt cx="1929531" cy="2069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215" y="0"/>
                <a:ext cx="1905101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905101">
                    <a:moveTo>
                      <a:pt x="213286" y="0"/>
                    </a:moveTo>
                    <a:lnTo>
                      <a:pt x="1895014" y="0"/>
                    </a:lnTo>
                    <a:cubicBezTo>
                      <a:pt x="1898783" y="0"/>
                      <a:pt x="1902184" y="2261"/>
                      <a:pt x="1903642" y="5737"/>
                    </a:cubicBezTo>
                    <a:cubicBezTo>
                      <a:pt x="1905101" y="9212"/>
                      <a:pt x="1904331" y="13223"/>
                      <a:pt x="1901691" y="15913"/>
                    </a:cubicBezTo>
                    <a:lnTo>
                      <a:pt x="1729741" y="191027"/>
                    </a:lnTo>
                    <a:cubicBezTo>
                      <a:pt x="1719746" y="201206"/>
                      <a:pt x="1706080" y="206940"/>
                      <a:pt x="1691814" y="206940"/>
                    </a:cubicBezTo>
                    <a:lnTo>
                      <a:pt x="10087" y="206940"/>
                    </a:lnTo>
                    <a:cubicBezTo>
                      <a:pt x="6318" y="206940"/>
                      <a:pt x="2916" y="204679"/>
                      <a:pt x="1458" y="201203"/>
                    </a:cubicBezTo>
                    <a:cubicBezTo>
                      <a:pt x="0" y="197728"/>
                      <a:pt x="769" y="193717"/>
                      <a:pt x="3410" y="191027"/>
                    </a:cubicBezTo>
                    <a:lnTo>
                      <a:pt x="175360" y="15913"/>
                    </a:lnTo>
                    <a:cubicBezTo>
                      <a:pt x="185355" y="5734"/>
                      <a:pt x="199021" y="0"/>
                      <a:pt x="213286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19050"/>
                <a:ext cx="1726331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6867967" y="1170495"/>
              <a:ext cx="6468222" cy="693710"/>
              <a:chOff x="0" y="0"/>
              <a:chExt cx="1929531" cy="20694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4330" y="0"/>
                <a:ext cx="1900870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900870">
                    <a:moveTo>
                      <a:pt x="215033" y="0"/>
                    </a:moveTo>
                    <a:lnTo>
                      <a:pt x="1889038" y="0"/>
                    </a:lnTo>
                    <a:cubicBezTo>
                      <a:pt x="1893459" y="0"/>
                      <a:pt x="1897449" y="2653"/>
                      <a:pt x="1899160" y="6730"/>
                    </a:cubicBezTo>
                    <a:cubicBezTo>
                      <a:pt x="1900871" y="10807"/>
                      <a:pt x="1899968" y="15513"/>
                      <a:pt x="1896870" y="18668"/>
                    </a:cubicBezTo>
                    <a:lnTo>
                      <a:pt x="1730331" y="188272"/>
                    </a:lnTo>
                    <a:cubicBezTo>
                      <a:pt x="1718606" y="200213"/>
                      <a:pt x="1702573" y="206940"/>
                      <a:pt x="1685838" y="206940"/>
                    </a:cubicBezTo>
                    <a:lnTo>
                      <a:pt x="11833" y="206940"/>
                    </a:lnTo>
                    <a:cubicBezTo>
                      <a:pt x="7411" y="206940"/>
                      <a:pt x="3421" y="204287"/>
                      <a:pt x="1711" y="200210"/>
                    </a:cubicBezTo>
                    <a:cubicBezTo>
                      <a:pt x="0" y="196133"/>
                      <a:pt x="903" y="191427"/>
                      <a:pt x="4001" y="188272"/>
                    </a:cubicBezTo>
                    <a:lnTo>
                      <a:pt x="170539" y="18668"/>
                    </a:lnTo>
                    <a:cubicBezTo>
                      <a:pt x="182265" y="6727"/>
                      <a:pt x="198298" y="0"/>
                      <a:pt x="215033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19050"/>
                <a:ext cx="1726331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2219756" y="3703755"/>
            <a:ext cx="700450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3275C5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TÌM HIỂU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0004" y="4639986"/>
            <a:ext cx="879651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b="true" sz="11999" spc="47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REDMINE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53675" y="7579632"/>
            <a:ext cx="2752431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>
                <a:solidFill>
                  <a:srgbClr val="64CAF4"/>
                </a:solidFill>
                <a:latin typeface="Dynamo Medium"/>
                <a:ea typeface="Dynamo Medium"/>
                <a:cs typeface="Dynamo Medium"/>
                <a:sym typeface="Dynamo Medium"/>
              </a:rPr>
              <a:t>Presented by: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88598" y="8537575"/>
            <a:ext cx="98343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true">
                <a:solidFill>
                  <a:srgbClr val="FCFE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GVHD: ThS. Hoàng Công Trình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75510" y="2977242"/>
            <a:ext cx="3970671" cy="888438"/>
          </a:xfrm>
          <a:custGeom>
            <a:avLst/>
            <a:gdLst/>
            <a:ahLst/>
            <a:cxnLst/>
            <a:rect r="r" b="b" t="t" l="l"/>
            <a:pathLst>
              <a:path h="888438" w="3970671">
                <a:moveTo>
                  <a:pt x="0" y="0"/>
                </a:moveTo>
                <a:lnTo>
                  <a:pt x="3970671" y="0"/>
                </a:lnTo>
                <a:lnTo>
                  <a:pt x="3970671" y="888438"/>
                </a:lnTo>
                <a:lnTo>
                  <a:pt x="0" y="888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34290" y="1503480"/>
            <a:ext cx="227218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Nhóm 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3651" y="2351205"/>
            <a:ext cx="594189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Đặng Minh Nhật - 22110389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3651" y="3198930"/>
            <a:ext cx="690564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Nguyễn Phúc Bảo - 22110285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53651" y="4894380"/>
            <a:ext cx="594189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Đỗ Phú Luân - 22110372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53651" y="5742105"/>
            <a:ext cx="594189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Huỳnh Minh Mẫn - 22110377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53651" y="4046655"/>
            <a:ext cx="594189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  <a:spcBef>
                <a:spcPct val="0"/>
              </a:spcBef>
            </a:pPr>
            <a:r>
              <a:rPr lang="en-US" b="true" sz="3199" spc="95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Võ Văn Trí - 22110444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1075" y="1503228"/>
            <a:ext cx="15565850" cy="8522303"/>
          </a:xfrm>
          <a:custGeom>
            <a:avLst/>
            <a:gdLst/>
            <a:ahLst/>
            <a:cxnLst/>
            <a:rect r="r" b="b" t="t" l="l"/>
            <a:pathLst>
              <a:path h="8522303" w="15565850">
                <a:moveTo>
                  <a:pt x="0" y="0"/>
                </a:moveTo>
                <a:lnTo>
                  <a:pt x="15565850" y="0"/>
                </a:lnTo>
                <a:lnTo>
                  <a:pt x="15565850" y="8522303"/>
                </a:lnTo>
                <a:lnTo>
                  <a:pt x="0" y="8522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189912" y="4061034"/>
            <a:ext cx="1054320" cy="336608"/>
            <a:chOff x="0" y="0"/>
            <a:chExt cx="277681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7681" cy="88654"/>
            </a:xfrm>
            <a:custGeom>
              <a:avLst/>
              <a:gdLst/>
              <a:ahLst/>
              <a:cxnLst/>
              <a:rect r="r" b="b" t="t" l="l"/>
              <a:pathLst>
                <a:path h="88654" w="277681">
                  <a:moveTo>
                    <a:pt x="0" y="0"/>
                  </a:moveTo>
                  <a:lnTo>
                    <a:pt x="277681" y="0"/>
                  </a:lnTo>
                  <a:lnTo>
                    <a:pt x="277681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7681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01800" y="1450327"/>
            <a:ext cx="15484401" cy="8226088"/>
          </a:xfrm>
          <a:custGeom>
            <a:avLst/>
            <a:gdLst/>
            <a:ahLst/>
            <a:cxnLst/>
            <a:rect r="r" b="b" t="t" l="l"/>
            <a:pathLst>
              <a:path h="8226088" w="15484401">
                <a:moveTo>
                  <a:pt x="0" y="0"/>
                </a:moveTo>
                <a:lnTo>
                  <a:pt x="15484400" y="0"/>
                </a:lnTo>
                <a:lnTo>
                  <a:pt x="15484400" y="8226088"/>
                </a:lnTo>
                <a:lnTo>
                  <a:pt x="0" y="822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613587" y="4173585"/>
            <a:ext cx="2472452" cy="404138"/>
            <a:chOff x="0" y="0"/>
            <a:chExt cx="651181" cy="106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1181" cy="106440"/>
            </a:xfrm>
            <a:custGeom>
              <a:avLst/>
              <a:gdLst/>
              <a:ahLst/>
              <a:cxnLst/>
              <a:rect r="r" b="b" t="t" l="l"/>
              <a:pathLst>
                <a:path h="106440" w="651181">
                  <a:moveTo>
                    <a:pt x="0" y="0"/>
                  </a:moveTo>
                  <a:lnTo>
                    <a:pt x="651181" y="0"/>
                  </a:lnTo>
                  <a:lnTo>
                    <a:pt x="651181" y="106440"/>
                  </a:lnTo>
                  <a:lnTo>
                    <a:pt x="0" y="10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1181" cy="144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4773" y="1437564"/>
            <a:ext cx="15658453" cy="8318553"/>
          </a:xfrm>
          <a:custGeom>
            <a:avLst/>
            <a:gdLst/>
            <a:ahLst/>
            <a:cxnLst/>
            <a:rect r="r" b="b" t="t" l="l"/>
            <a:pathLst>
              <a:path h="8318553" w="15658453">
                <a:moveTo>
                  <a:pt x="0" y="0"/>
                </a:moveTo>
                <a:lnTo>
                  <a:pt x="15658454" y="0"/>
                </a:lnTo>
                <a:lnTo>
                  <a:pt x="15658454" y="8318553"/>
                </a:lnTo>
                <a:lnTo>
                  <a:pt x="0" y="831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96179" y="9135016"/>
            <a:ext cx="649139" cy="291588"/>
            <a:chOff x="0" y="0"/>
            <a:chExt cx="170967" cy="767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0967" cy="76797"/>
            </a:xfrm>
            <a:custGeom>
              <a:avLst/>
              <a:gdLst/>
              <a:ahLst/>
              <a:cxnLst/>
              <a:rect r="r" b="b" t="t" l="l"/>
              <a:pathLst>
                <a:path h="76797" w="170967">
                  <a:moveTo>
                    <a:pt x="0" y="0"/>
                  </a:moveTo>
                  <a:lnTo>
                    <a:pt x="170967" y="0"/>
                  </a:lnTo>
                  <a:lnTo>
                    <a:pt x="170967" y="76797"/>
                  </a:lnTo>
                  <a:lnTo>
                    <a:pt x="0" y="7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0967" cy="11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86477" y="2665412"/>
            <a:ext cx="1166870" cy="336608"/>
            <a:chOff x="0" y="0"/>
            <a:chExt cx="307324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7324" cy="88654"/>
            </a:xfrm>
            <a:custGeom>
              <a:avLst/>
              <a:gdLst/>
              <a:ahLst/>
              <a:cxnLst/>
              <a:rect r="r" b="b" t="t" l="l"/>
              <a:pathLst>
                <a:path h="88654" w="307324">
                  <a:moveTo>
                    <a:pt x="0" y="0"/>
                  </a:moveTo>
                  <a:lnTo>
                    <a:pt x="307324" y="0"/>
                  </a:lnTo>
                  <a:lnTo>
                    <a:pt x="307324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07324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076739" y="2665412"/>
            <a:ext cx="1202248" cy="336608"/>
            <a:chOff x="0" y="0"/>
            <a:chExt cx="316641" cy="886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6641" cy="88654"/>
            </a:xfrm>
            <a:custGeom>
              <a:avLst/>
              <a:gdLst/>
              <a:ahLst/>
              <a:cxnLst/>
              <a:rect r="r" b="b" t="t" l="l"/>
              <a:pathLst>
                <a:path h="88654" w="316641">
                  <a:moveTo>
                    <a:pt x="0" y="0"/>
                  </a:moveTo>
                  <a:lnTo>
                    <a:pt x="316641" y="0"/>
                  </a:lnTo>
                  <a:lnTo>
                    <a:pt x="316641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16641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7445" y="1526731"/>
            <a:ext cx="15553110" cy="8340355"/>
          </a:xfrm>
          <a:custGeom>
            <a:avLst/>
            <a:gdLst/>
            <a:ahLst/>
            <a:cxnLst/>
            <a:rect r="r" b="b" t="t" l="l"/>
            <a:pathLst>
              <a:path h="8340355" w="15553110">
                <a:moveTo>
                  <a:pt x="0" y="0"/>
                </a:moveTo>
                <a:lnTo>
                  <a:pt x="15553110" y="0"/>
                </a:lnTo>
                <a:lnTo>
                  <a:pt x="15553110" y="8340355"/>
                </a:lnTo>
                <a:lnTo>
                  <a:pt x="0" y="8340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68567" y="4308645"/>
            <a:ext cx="2517472" cy="359118"/>
            <a:chOff x="0" y="0"/>
            <a:chExt cx="663038" cy="94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3038" cy="94582"/>
            </a:xfrm>
            <a:custGeom>
              <a:avLst/>
              <a:gdLst/>
              <a:ahLst/>
              <a:cxnLst/>
              <a:rect r="r" b="b" t="t" l="l"/>
              <a:pathLst>
                <a:path h="94582" w="663038">
                  <a:moveTo>
                    <a:pt x="0" y="0"/>
                  </a:moveTo>
                  <a:lnTo>
                    <a:pt x="663038" y="0"/>
                  </a:lnTo>
                  <a:lnTo>
                    <a:pt x="663038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3038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33125" y="1438554"/>
            <a:ext cx="15421749" cy="8173527"/>
          </a:xfrm>
          <a:custGeom>
            <a:avLst/>
            <a:gdLst/>
            <a:ahLst/>
            <a:cxnLst/>
            <a:rect r="r" b="b" t="t" l="l"/>
            <a:pathLst>
              <a:path h="8173527" w="15421749">
                <a:moveTo>
                  <a:pt x="0" y="0"/>
                </a:moveTo>
                <a:lnTo>
                  <a:pt x="15421750" y="0"/>
                </a:lnTo>
                <a:lnTo>
                  <a:pt x="15421750" y="8173527"/>
                </a:lnTo>
                <a:lnTo>
                  <a:pt x="0" y="8173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86477" y="2575372"/>
            <a:ext cx="6141588" cy="381628"/>
            <a:chOff x="0" y="0"/>
            <a:chExt cx="1617538" cy="1005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17538" cy="100511"/>
            </a:xfrm>
            <a:custGeom>
              <a:avLst/>
              <a:gdLst/>
              <a:ahLst/>
              <a:cxnLst/>
              <a:rect r="r" b="b" t="t" l="l"/>
              <a:pathLst>
                <a:path h="100511" w="1617538">
                  <a:moveTo>
                    <a:pt x="0" y="0"/>
                  </a:moveTo>
                  <a:lnTo>
                    <a:pt x="1617538" y="0"/>
                  </a:lnTo>
                  <a:lnTo>
                    <a:pt x="1617538" y="100511"/>
                  </a:lnTo>
                  <a:lnTo>
                    <a:pt x="0" y="100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17538" cy="138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86477" y="8966712"/>
            <a:ext cx="559099" cy="291588"/>
            <a:chOff x="0" y="0"/>
            <a:chExt cx="147252" cy="767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252" cy="76797"/>
            </a:xfrm>
            <a:custGeom>
              <a:avLst/>
              <a:gdLst/>
              <a:ahLst/>
              <a:cxnLst/>
              <a:rect r="r" b="b" t="t" l="l"/>
              <a:pathLst>
                <a:path h="76797" w="147252">
                  <a:moveTo>
                    <a:pt x="0" y="0"/>
                  </a:moveTo>
                  <a:lnTo>
                    <a:pt x="147252" y="0"/>
                  </a:lnTo>
                  <a:lnTo>
                    <a:pt x="147252" y="76797"/>
                  </a:lnTo>
                  <a:lnTo>
                    <a:pt x="0" y="7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252" cy="11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2723" y="1510332"/>
            <a:ext cx="15322554" cy="8159260"/>
          </a:xfrm>
          <a:custGeom>
            <a:avLst/>
            <a:gdLst/>
            <a:ahLst/>
            <a:cxnLst/>
            <a:rect r="r" b="b" t="t" l="l"/>
            <a:pathLst>
              <a:path h="8159260" w="15322554">
                <a:moveTo>
                  <a:pt x="0" y="0"/>
                </a:moveTo>
                <a:lnTo>
                  <a:pt x="15322554" y="0"/>
                </a:lnTo>
                <a:lnTo>
                  <a:pt x="15322554" y="8159260"/>
                </a:lnTo>
                <a:lnTo>
                  <a:pt x="0" y="8159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636097" y="4308645"/>
            <a:ext cx="2494962" cy="269078"/>
            <a:chOff x="0" y="0"/>
            <a:chExt cx="657109" cy="708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109" cy="70868"/>
            </a:xfrm>
            <a:custGeom>
              <a:avLst/>
              <a:gdLst/>
              <a:ahLst/>
              <a:cxnLst/>
              <a:rect r="r" b="b" t="t" l="l"/>
              <a:pathLst>
                <a:path h="70868" w="657109">
                  <a:moveTo>
                    <a:pt x="0" y="0"/>
                  </a:moveTo>
                  <a:lnTo>
                    <a:pt x="657109" y="0"/>
                  </a:lnTo>
                  <a:lnTo>
                    <a:pt x="657109" y="70868"/>
                  </a:lnTo>
                  <a:lnTo>
                    <a:pt x="0" y="70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7109" cy="108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354" y="1632392"/>
            <a:ext cx="15111291" cy="8027873"/>
          </a:xfrm>
          <a:custGeom>
            <a:avLst/>
            <a:gdLst/>
            <a:ahLst/>
            <a:cxnLst/>
            <a:rect r="r" b="b" t="t" l="l"/>
            <a:pathLst>
              <a:path h="8027873" w="15111291">
                <a:moveTo>
                  <a:pt x="0" y="0"/>
                </a:moveTo>
                <a:lnTo>
                  <a:pt x="15111292" y="0"/>
                </a:lnTo>
                <a:lnTo>
                  <a:pt x="15111292" y="8027874"/>
                </a:lnTo>
                <a:lnTo>
                  <a:pt x="0" y="802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VAI TRÒ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735695" y="8585552"/>
            <a:ext cx="806709" cy="359118"/>
            <a:chOff x="0" y="0"/>
            <a:chExt cx="212467" cy="94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2467" cy="94582"/>
            </a:xfrm>
            <a:custGeom>
              <a:avLst/>
              <a:gdLst/>
              <a:ahLst/>
              <a:cxnLst/>
              <a:rect r="r" b="b" t="t" l="l"/>
              <a:pathLst>
                <a:path h="94582" w="212467">
                  <a:moveTo>
                    <a:pt x="0" y="0"/>
                  </a:moveTo>
                  <a:lnTo>
                    <a:pt x="212467" y="0"/>
                  </a:lnTo>
                  <a:lnTo>
                    <a:pt x="212467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2467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24824" y="1563522"/>
            <a:ext cx="15638351" cy="8307874"/>
          </a:xfrm>
          <a:custGeom>
            <a:avLst/>
            <a:gdLst/>
            <a:ahLst/>
            <a:cxnLst/>
            <a:rect r="r" b="b" t="t" l="l"/>
            <a:pathLst>
              <a:path h="8307874" w="15638351">
                <a:moveTo>
                  <a:pt x="0" y="0"/>
                </a:moveTo>
                <a:lnTo>
                  <a:pt x="15638352" y="0"/>
                </a:lnTo>
                <a:lnTo>
                  <a:pt x="15638352" y="8307874"/>
                </a:lnTo>
                <a:lnTo>
                  <a:pt x="0" y="830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STATUS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97344" y="5493402"/>
            <a:ext cx="1144360" cy="224058"/>
            <a:chOff x="0" y="0"/>
            <a:chExt cx="301395" cy="590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1395" cy="59011"/>
            </a:xfrm>
            <a:custGeom>
              <a:avLst/>
              <a:gdLst/>
              <a:ahLst/>
              <a:cxnLst/>
              <a:rect r="r" b="b" t="t" l="l"/>
              <a:pathLst>
                <a:path h="59011" w="301395">
                  <a:moveTo>
                    <a:pt x="0" y="0"/>
                  </a:moveTo>
                  <a:lnTo>
                    <a:pt x="301395" y="0"/>
                  </a:lnTo>
                  <a:lnTo>
                    <a:pt x="301395" y="59011"/>
                  </a:lnTo>
                  <a:lnTo>
                    <a:pt x="0" y="59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01395" cy="97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68567" y="4353665"/>
            <a:ext cx="2382412" cy="336608"/>
            <a:chOff x="0" y="0"/>
            <a:chExt cx="627467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7466" cy="88654"/>
            </a:xfrm>
            <a:custGeom>
              <a:avLst/>
              <a:gdLst/>
              <a:ahLst/>
              <a:cxnLst/>
              <a:rect r="r" b="b" t="t" l="l"/>
              <a:pathLst>
                <a:path h="88654" w="627466">
                  <a:moveTo>
                    <a:pt x="0" y="0"/>
                  </a:moveTo>
                  <a:lnTo>
                    <a:pt x="627466" y="0"/>
                  </a:lnTo>
                  <a:lnTo>
                    <a:pt x="627466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27467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6179" y="5929368"/>
            <a:ext cx="716669" cy="426648"/>
            <a:chOff x="0" y="0"/>
            <a:chExt cx="188752" cy="112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8752" cy="112368"/>
            </a:xfrm>
            <a:custGeom>
              <a:avLst/>
              <a:gdLst/>
              <a:ahLst/>
              <a:cxnLst/>
              <a:rect r="r" b="b" t="t" l="l"/>
              <a:pathLst>
                <a:path h="112368" w="188752">
                  <a:moveTo>
                    <a:pt x="0" y="0"/>
                  </a:moveTo>
                  <a:lnTo>
                    <a:pt x="188752" y="0"/>
                  </a:lnTo>
                  <a:lnTo>
                    <a:pt x="188752" y="112368"/>
                  </a:lnTo>
                  <a:lnTo>
                    <a:pt x="0" y="112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88752" cy="150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38552" y="1550867"/>
            <a:ext cx="15610895" cy="8293288"/>
          </a:xfrm>
          <a:custGeom>
            <a:avLst/>
            <a:gdLst/>
            <a:ahLst/>
            <a:cxnLst/>
            <a:rect r="r" b="b" t="t" l="l"/>
            <a:pathLst>
              <a:path h="8293288" w="15610895">
                <a:moveTo>
                  <a:pt x="0" y="0"/>
                </a:moveTo>
                <a:lnTo>
                  <a:pt x="15610896" y="0"/>
                </a:lnTo>
                <a:lnTo>
                  <a:pt x="15610896" y="8293288"/>
                </a:lnTo>
                <a:lnTo>
                  <a:pt x="0" y="8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STATUS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23547" y="4353665"/>
            <a:ext cx="2494962" cy="336608"/>
            <a:chOff x="0" y="0"/>
            <a:chExt cx="657109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109" cy="88654"/>
            </a:xfrm>
            <a:custGeom>
              <a:avLst/>
              <a:gdLst/>
              <a:ahLst/>
              <a:cxnLst/>
              <a:rect r="r" b="b" t="t" l="l"/>
              <a:pathLst>
                <a:path h="88654" w="657109">
                  <a:moveTo>
                    <a:pt x="0" y="0"/>
                  </a:moveTo>
                  <a:lnTo>
                    <a:pt x="657109" y="0"/>
                  </a:lnTo>
                  <a:lnTo>
                    <a:pt x="657109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7109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6179" y="5974388"/>
            <a:ext cx="716669" cy="336608"/>
            <a:chOff x="0" y="0"/>
            <a:chExt cx="188752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752" cy="88654"/>
            </a:xfrm>
            <a:custGeom>
              <a:avLst/>
              <a:gdLst/>
              <a:ahLst/>
              <a:cxnLst/>
              <a:rect r="r" b="b" t="t" l="l"/>
              <a:pathLst>
                <a:path h="88654" w="188752">
                  <a:moveTo>
                    <a:pt x="0" y="0"/>
                  </a:moveTo>
                  <a:lnTo>
                    <a:pt x="188752" y="0"/>
                  </a:lnTo>
                  <a:lnTo>
                    <a:pt x="188752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8752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34176" y="1585987"/>
            <a:ext cx="15419648" cy="8210963"/>
          </a:xfrm>
          <a:custGeom>
            <a:avLst/>
            <a:gdLst/>
            <a:ahLst/>
            <a:cxnLst/>
            <a:rect r="r" b="b" t="t" l="l"/>
            <a:pathLst>
              <a:path h="8210963" w="15419648">
                <a:moveTo>
                  <a:pt x="0" y="0"/>
                </a:moveTo>
                <a:lnTo>
                  <a:pt x="15419648" y="0"/>
                </a:lnTo>
                <a:lnTo>
                  <a:pt x="15419648" y="8210963"/>
                </a:lnTo>
                <a:lnTo>
                  <a:pt x="0" y="82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STATUS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23547" y="4353665"/>
            <a:ext cx="2494962" cy="336608"/>
            <a:chOff x="0" y="0"/>
            <a:chExt cx="657109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109" cy="88654"/>
            </a:xfrm>
            <a:custGeom>
              <a:avLst/>
              <a:gdLst/>
              <a:ahLst/>
              <a:cxnLst/>
              <a:rect r="r" b="b" t="t" l="l"/>
              <a:pathLst>
                <a:path h="88654" w="657109">
                  <a:moveTo>
                    <a:pt x="0" y="0"/>
                  </a:moveTo>
                  <a:lnTo>
                    <a:pt x="657109" y="0"/>
                  </a:lnTo>
                  <a:lnTo>
                    <a:pt x="657109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7109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6179" y="5974388"/>
            <a:ext cx="716669" cy="336608"/>
            <a:chOff x="0" y="0"/>
            <a:chExt cx="188752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752" cy="88654"/>
            </a:xfrm>
            <a:custGeom>
              <a:avLst/>
              <a:gdLst/>
              <a:ahLst/>
              <a:cxnLst/>
              <a:rect r="r" b="b" t="t" l="l"/>
              <a:pathLst>
                <a:path h="88654" w="188752">
                  <a:moveTo>
                    <a:pt x="0" y="0"/>
                  </a:moveTo>
                  <a:lnTo>
                    <a:pt x="188752" y="0"/>
                  </a:lnTo>
                  <a:lnTo>
                    <a:pt x="188752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8752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63698" y="866775"/>
            <a:ext cx="107606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GOALS AND 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11485" y="7682524"/>
            <a:ext cx="15465030" cy="190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b="true" sz="2663" u="sng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Bài 3: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Yêu cầu: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Cài đặt plugin Redmine Agile để hỗ trợ Kanban/Scrum.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Cấu hình bảng Kanban để theo dõi tiến độ công việc.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Tạo một sprint mới kéo dài 2 tuần, chia nhiệm vụ theo từng trạng thái trên bảng Kanban.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1485" y="2263774"/>
            <a:ext cx="15449724" cy="229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b="true" sz="2663" u="sng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Bài 1: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Yêu cầu: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Tạo một dự án mới có tên "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Quản lý phần mềm nội bộ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Thêm các thành viên vào dự án với các vai trò khác nhau (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Quản trị viên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Lập trình viên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Kiểm thử viên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Cấu hình quyền hạn cho từng vai trò (Ví dụ: Lập trình viên chỉ có thể tạo và cập nhật issue, Kiểm thử viên chỉ có thể báo cáo lỗi).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1485" y="4782649"/>
            <a:ext cx="13805892" cy="2671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Bài 2: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Yêu cầu: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Chỉnh sửa workflow của issue để phù hợp với quy trình làm việc thực tế của công ty.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Các trạng thái issue mới cần thêm: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Đang phân tích, Đang phát triển, Chờ kiểm thử, Hoàn thành.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Thiết lập quy tắc chuyển đổi trạng thái: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Lập trình viên 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có thể chuyển từ 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Đang phân tích → Đang phát triển.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Kiểm thử viên </a:t>
            </a:r>
            <a:r>
              <a:rPr lang="en-US" sz="2663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chỉ có thể chuyển từ</a:t>
            </a:r>
            <a:r>
              <a:rPr lang="en-US" b="true" sz="2663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Chờ kiểm thử → Hoàn thành.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24723" y="1744125"/>
            <a:ext cx="15438554" cy="8182434"/>
          </a:xfrm>
          <a:custGeom>
            <a:avLst/>
            <a:gdLst/>
            <a:ahLst/>
            <a:cxnLst/>
            <a:rect r="r" b="b" t="t" l="l"/>
            <a:pathLst>
              <a:path h="8182434" w="15438554">
                <a:moveTo>
                  <a:pt x="0" y="0"/>
                </a:moveTo>
                <a:lnTo>
                  <a:pt x="15438554" y="0"/>
                </a:lnTo>
                <a:lnTo>
                  <a:pt x="15438554" y="8182433"/>
                </a:lnTo>
                <a:lnTo>
                  <a:pt x="0" y="818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STATUS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16217" y="4511235"/>
            <a:ext cx="2494962" cy="336608"/>
            <a:chOff x="0" y="0"/>
            <a:chExt cx="657109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109" cy="88654"/>
            </a:xfrm>
            <a:custGeom>
              <a:avLst/>
              <a:gdLst/>
              <a:ahLst/>
              <a:cxnLst/>
              <a:rect r="r" b="b" t="t" l="l"/>
              <a:pathLst>
                <a:path h="88654" w="657109">
                  <a:moveTo>
                    <a:pt x="0" y="0"/>
                  </a:moveTo>
                  <a:lnTo>
                    <a:pt x="657109" y="0"/>
                  </a:lnTo>
                  <a:lnTo>
                    <a:pt x="657109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7109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4723" y="6154468"/>
            <a:ext cx="716669" cy="336608"/>
            <a:chOff x="0" y="0"/>
            <a:chExt cx="188752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752" cy="88654"/>
            </a:xfrm>
            <a:custGeom>
              <a:avLst/>
              <a:gdLst/>
              <a:ahLst/>
              <a:cxnLst/>
              <a:rect r="r" b="b" t="t" l="l"/>
              <a:pathLst>
                <a:path h="88654" w="188752">
                  <a:moveTo>
                    <a:pt x="0" y="0"/>
                  </a:moveTo>
                  <a:lnTo>
                    <a:pt x="188752" y="0"/>
                  </a:lnTo>
                  <a:lnTo>
                    <a:pt x="188752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8752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35611" y="1647499"/>
            <a:ext cx="15616779" cy="8296414"/>
          </a:xfrm>
          <a:custGeom>
            <a:avLst/>
            <a:gdLst/>
            <a:ahLst/>
            <a:cxnLst/>
            <a:rect r="r" b="b" t="t" l="l"/>
            <a:pathLst>
              <a:path h="8296414" w="15616779">
                <a:moveTo>
                  <a:pt x="0" y="0"/>
                </a:moveTo>
                <a:lnTo>
                  <a:pt x="15616778" y="0"/>
                </a:lnTo>
                <a:lnTo>
                  <a:pt x="15616778" y="8296414"/>
                </a:lnTo>
                <a:lnTo>
                  <a:pt x="0" y="829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TRACKER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48726" y="5337075"/>
            <a:ext cx="775576" cy="298620"/>
            <a:chOff x="0" y="0"/>
            <a:chExt cx="204267" cy="786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267" cy="78649"/>
            </a:xfrm>
            <a:custGeom>
              <a:avLst/>
              <a:gdLst/>
              <a:ahLst/>
              <a:cxnLst/>
              <a:rect r="r" b="b" t="t" l="l"/>
              <a:pathLst>
                <a:path h="78649" w="204267">
                  <a:moveTo>
                    <a:pt x="0" y="0"/>
                  </a:moveTo>
                  <a:lnTo>
                    <a:pt x="204267" y="0"/>
                  </a:lnTo>
                  <a:lnTo>
                    <a:pt x="204267" y="78649"/>
                  </a:lnTo>
                  <a:lnTo>
                    <a:pt x="0" y="786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267" cy="11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41852" y="4466215"/>
            <a:ext cx="2569327" cy="677285"/>
            <a:chOff x="0" y="0"/>
            <a:chExt cx="676695" cy="178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6695" cy="178380"/>
            </a:xfrm>
            <a:custGeom>
              <a:avLst/>
              <a:gdLst/>
              <a:ahLst/>
              <a:cxnLst/>
              <a:rect r="r" b="b" t="t" l="l"/>
              <a:pathLst>
                <a:path h="178380" w="676695">
                  <a:moveTo>
                    <a:pt x="0" y="0"/>
                  </a:moveTo>
                  <a:lnTo>
                    <a:pt x="676695" y="0"/>
                  </a:lnTo>
                  <a:lnTo>
                    <a:pt x="676695" y="178380"/>
                  </a:lnTo>
                  <a:lnTo>
                    <a:pt x="0" y="178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76695" cy="216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6179" y="9089996"/>
            <a:ext cx="671649" cy="336608"/>
            <a:chOff x="0" y="0"/>
            <a:chExt cx="176895" cy="886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6895" cy="88654"/>
            </a:xfrm>
            <a:custGeom>
              <a:avLst/>
              <a:gdLst/>
              <a:ahLst/>
              <a:cxnLst/>
              <a:rect r="r" b="b" t="t" l="l"/>
              <a:pathLst>
                <a:path h="88654" w="176895">
                  <a:moveTo>
                    <a:pt x="0" y="0"/>
                  </a:moveTo>
                  <a:lnTo>
                    <a:pt x="176895" y="0"/>
                  </a:lnTo>
                  <a:lnTo>
                    <a:pt x="176895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6895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1106" y="1559001"/>
            <a:ext cx="15325789" cy="8122668"/>
          </a:xfrm>
          <a:custGeom>
            <a:avLst/>
            <a:gdLst/>
            <a:ahLst/>
            <a:cxnLst/>
            <a:rect r="r" b="b" t="t" l="l"/>
            <a:pathLst>
              <a:path h="8122668" w="15325789">
                <a:moveTo>
                  <a:pt x="0" y="0"/>
                </a:moveTo>
                <a:lnTo>
                  <a:pt x="15325788" y="0"/>
                </a:lnTo>
                <a:lnTo>
                  <a:pt x="15325788" y="8122668"/>
                </a:lnTo>
                <a:lnTo>
                  <a:pt x="0" y="81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TRACKER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26712" y="4286135"/>
            <a:ext cx="2569327" cy="677285"/>
            <a:chOff x="0" y="0"/>
            <a:chExt cx="676695" cy="178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6695" cy="178380"/>
            </a:xfrm>
            <a:custGeom>
              <a:avLst/>
              <a:gdLst/>
              <a:ahLst/>
              <a:cxnLst/>
              <a:rect r="r" b="b" t="t" l="l"/>
              <a:pathLst>
                <a:path h="178380" w="676695">
                  <a:moveTo>
                    <a:pt x="0" y="0"/>
                  </a:moveTo>
                  <a:lnTo>
                    <a:pt x="676695" y="0"/>
                  </a:lnTo>
                  <a:lnTo>
                    <a:pt x="676695" y="178380"/>
                  </a:lnTo>
                  <a:lnTo>
                    <a:pt x="0" y="178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76695" cy="216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21279" y="9202546"/>
            <a:ext cx="671649" cy="314098"/>
            <a:chOff x="0" y="0"/>
            <a:chExt cx="176895" cy="827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895" cy="82725"/>
            </a:xfrm>
            <a:custGeom>
              <a:avLst/>
              <a:gdLst/>
              <a:ahLst/>
              <a:cxnLst/>
              <a:rect r="r" b="b" t="t" l="l"/>
              <a:pathLst>
                <a:path h="82725" w="176895">
                  <a:moveTo>
                    <a:pt x="0" y="0"/>
                  </a:moveTo>
                  <a:lnTo>
                    <a:pt x="176895" y="0"/>
                  </a:lnTo>
                  <a:lnTo>
                    <a:pt x="176895" y="82725"/>
                  </a:lnTo>
                  <a:lnTo>
                    <a:pt x="0" y="8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6895" cy="12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35324" y="1517381"/>
            <a:ext cx="15417352" cy="8171196"/>
          </a:xfrm>
          <a:custGeom>
            <a:avLst/>
            <a:gdLst/>
            <a:ahLst/>
            <a:cxnLst/>
            <a:rect r="r" b="b" t="t" l="l"/>
            <a:pathLst>
              <a:path h="8171196" w="15417352">
                <a:moveTo>
                  <a:pt x="0" y="0"/>
                </a:moveTo>
                <a:lnTo>
                  <a:pt x="15417352" y="0"/>
                </a:lnTo>
                <a:lnTo>
                  <a:pt x="15417352" y="8171197"/>
                </a:lnTo>
                <a:lnTo>
                  <a:pt x="0" y="817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PRIORITY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03706" y="6019408"/>
            <a:ext cx="1189380" cy="291588"/>
            <a:chOff x="0" y="0"/>
            <a:chExt cx="313252" cy="767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3252" cy="76797"/>
            </a:xfrm>
            <a:custGeom>
              <a:avLst/>
              <a:gdLst/>
              <a:ahLst/>
              <a:cxnLst/>
              <a:rect r="r" b="b" t="t" l="l"/>
              <a:pathLst>
                <a:path h="76797" w="313252">
                  <a:moveTo>
                    <a:pt x="0" y="0"/>
                  </a:moveTo>
                  <a:lnTo>
                    <a:pt x="313252" y="0"/>
                  </a:lnTo>
                  <a:lnTo>
                    <a:pt x="313252" y="76797"/>
                  </a:lnTo>
                  <a:lnTo>
                    <a:pt x="0" y="7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13252" cy="11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35324" y="5345149"/>
            <a:ext cx="1819661" cy="674258"/>
            <a:chOff x="0" y="0"/>
            <a:chExt cx="479252" cy="177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9252" cy="177582"/>
            </a:xfrm>
            <a:custGeom>
              <a:avLst/>
              <a:gdLst/>
              <a:ahLst/>
              <a:cxnLst/>
              <a:rect r="r" b="b" t="t" l="l"/>
              <a:pathLst>
                <a:path h="177582" w="479252">
                  <a:moveTo>
                    <a:pt x="0" y="0"/>
                  </a:moveTo>
                  <a:lnTo>
                    <a:pt x="479252" y="0"/>
                  </a:lnTo>
                  <a:lnTo>
                    <a:pt x="479252" y="177582"/>
                  </a:lnTo>
                  <a:lnTo>
                    <a:pt x="0" y="177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9252" cy="215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34894" y="1616244"/>
            <a:ext cx="15418212" cy="8190925"/>
          </a:xfrm>
          <a:custGeom>
            <a:avLst/>
            <a:gdLst/>
            <a:ahLst/>
            <a:cxnLst/>
            <a:rect r="r" b="b" t="t" l="l"/>
            <a:pathLst>
              <a:path h="8190925" w="15418212">
                <a:moveTo>
                  <a:pt x="0" y="0"/>
                </a:moveTo>
                <a:lnTo>
                  <a:pt x="15418212" y="0"/>
                </a:lnTo>
                <a:lnTo>
                  <a:pt x="15418212" y="8190925"/>
                </a:lnTo>
                <a:lnTo>
                  <a:pt x="0" y="8190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PRIORITY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651277" y="4376175"/>
            <a:ext cx="2494962" cy="336608"/>
            <a:chOff x="0" y="0"/>
            <a:chExt cx="657109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7109" cy="88654"/>
            </a:xfrm>
            <a:custGeom>
              <a:avLst/>
              <a:gdLst/>
              <a:ahLst/>
              <a:cxnLst/>
              <a:rect r="r" b="b" t="t" l="l"/>
              <a:pathLst>
                <a:path h="88654" w="657109">
                  <a:moveTo>
                    <a:pt x="0" y="0"/>
                  </a:moveTo>
                  <a:lnTo>
                    <a:pt x="657109" y="0"/>
                  </a:lnTo>
                  <a:lnTo>
                    <a:pt x="657109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57109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34894" y="5565912"/>
            <a:ext cx="829219" cy="314098"/>
            <a:chOff x="0" y="0"/>
            <a:chExt cx="218395" cy="827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8395" cy="82725"/>
            </a:xfrm>
            <a:custGeom>
              <a:avLst/>
              <a:gdLst/>
              <a:ahLst/>
              <a:cxnLst/>
              <a:rect r="r" b="b" t="t" l="l"/>
              <a:pathLst>
                <a:path h="82725" w="218395">
                  <a:moveTo>
                    <a:pt x="0" y="0"/>
                  </a:moveTo>
                  <a:lnTo>
                    <a:pt x="218395" y="0"/>
                  </a:lnTo>
                  <a:lnTo>
                    <a:pt x="218395" y="82725"/>
                  </a:lnTo>
                  <a:lnTo>
                    <a:pt x="0" y="8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18395" cy="12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8186" y="1519281"/>
            <a:ext cx="15231629" cy="8148921"/>
          </a:xfrm>
          <a:custGeom>
            <a:avLst/>
            <a:gdLst/>
            <a:ahLst/>
            <a:cxnLst/>
            <a:rect r="r" b="b" t="t" l="l"/>
            <a:pathLst>
              <a:path h="8148921" w="15231629">
                <a:moveTo>
                  <a:pt x="0" y="0"/>
                </a:moveTo>
                <a:lnTo>
                  <a:pt x="15231628" y="0"/>
                </a:lnTo>
                <a:lnTo>
                  <a:pt x="15231628" y="8148922"/>
                </a:lnTo>
                <a:lnTo>
                  <a:pt x="0" y="814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 PRIORITY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786337" y="4241115"/>
            <a:ext cx="2359902" cy="336608"/>
            <a:chOff x="0" y="0"/>
            <a:chExt cx="621538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538" cy="88654"/>
            </a:xfrm>
            <a:custGeom>
              <a:avLst/>
              <a:gdLst/>
              <a:ahLst/>
              <a:cxnLst/>
              <a:rect r="r" b="b" t="t" l="l"/>
              <a:pathLst>
                <a:path h="88654" w="621538">
                  <a:moveTo>
                    <a:pt x="0" y="0"/>
                  </a:moveTo>
                  <a:lnTo>
                    <a:pt x="621538" y="0"/>
                  </a:lnTo>
                  <a:lnTo>
                    <a:pt x="621538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21538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8856" y="5425438"/>
            <a:ext cx="806709" cy="336608"/>
            <a:chOff x="0" y="0"/>
            <a:chExt cx="212467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2467" cy="88654"/>
            </a:xfrm>
            <a:custGeom>
              <a:avLst/>
              <a:gdLst/>
              <a:ahLst/>
              <a:cxnLst/>
              <a:rect r="r" b="b" t="t" l="l"/>
              <a:pathLst>
                <a:path h="88654" w="212467">
                  <a:moveTo>
                    <a:pt x="0" y="0"/>
                  </a:moveTo>
                  <a:lnTo>
                    <a:pt x="212467" y="0"/>
                  </a:lnTo>
                  <a:lnTo>
                    <a:pt x="212467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12467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89028" y="1530700"/>
            <a:ext cx="15709945" cy="8326271"/>
          </a:xfrm>
          <a:custGeom>
            <a:avLst/>
            <a:gdLst/>
            <a:ahLst/>
            <a:cxnLst/>
            <a:rect r="r" b="b" t="t" l="l"/>
            <a:pathLst>
              <a:path h="8326271" w="15709945">
                <a:moveTo>
                  <a:pt x="0" y="0"/>
                </a:moveTo>
                <a:lnTo>
                  <a:pt x="15709944" y="0"/>
                </a:lnTo>
                <a:lnTo>
                  <a:pt x="15709944" y="8326270"/>
                </a:lnTo>
                <a:lnTo>
                  <a:pt x="0" y="832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450005" y="3903464"/>
            <a:ext cx="1346950" cy="314098"/>
            <a:chOff x="0" y="0"/>
            <a:chExt cx="354752" cy="8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4752" cy="82725"/>
            </a:xfrm>
            <a:custGeom>
              <a:avLst/>
              <a:gdLst/>
              <a:ahLst/>
              <a:cxnLst/>
              <a:rect r="r" b="b" t="t" l="l"/>
              <a:pathLst>
                <a:path h="82725" w="354752">
                  <a:moveTo>
                    <a:pt x="0" y="0"/>
                  </a:moveTo>
                  <a:lnTo>
                    <a:pt x="354752" y="0"/>
                  </a:lnTo>
                  <a:lnTo>
                    <a:pt x="354752" y="82725"/>
                  </a:lnTo>
                  <a:lnTo>
                    <a:pt x="0" y="8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54752" cy="12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68606" y="2710432"/>
            <a:ext cx="581609" cy="291588"/>
            <a:chOff x="0" y="0"/>
            <a:chExt cx="153181" cy="767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3181" cy="76797"/>
            </a:xfrm>
            <a:custGeom>
              <a:avLst/>
              <a:gdLst/>
              <a:ahLst/>
              <a:cxnLst/>
              <a:rect r="r" b="b" t="t" l="l"/>
              <a:pathLst>
                <a:path h="76797" w="153181">
                  <a:moveTo>
                    <a:pt x="0" y="0"/>
                  </a:moveTo>
                  <a:lnTo>
                    <a:pt x="153181" y="0"/>
                  </a:lnTo>
                  <a:lnTo>
                    <a:pt x="153181" y="76797"/>
                  </a:lnTo>
                  <a:lnTo>
                    <a:pt x="0" y="76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3181" cy="11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28005" y="1622292"/>
            <a:ext cx="15780555" cy="8403145"/>
          </a:xfrm>
          <a:custGeom>
            <a:avLst/>
            <a:gdLst/>
            <a:ahLst/>
            <a:cxnLst/>
            <a:rect r="r" b="b" t="t" l="l"/>
            <a:pathLst>
              <a:path h="8403145" w="15780555">
                <a:moveTo>
                  <a:pt x="0" y="0"/>
                </a:moveTo>
                <a:lnTo>
                  <a:pt x="15780555" y="0"/>
                </a:lnTo>
                <a:lnTo>
                  <a:pt x="15780555" y="8403145"/>
                </a:lnTo>
                <a:lnTo>
                  <a:pt x="0" y="840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853867" y="3565814"/>
            <a:ext cx="3282813" cy="1191989"/>
            <a:chOff x="0" y="0"/>
            <a:chExt cx="864609" cy="3139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4609" cy="313940"/>
            </a:xfrm>
            <a:custGeom>
              <a:avLst/>
              <a:gdLst/>
              <a:ahLst/>
              <a:cxnLst/>
              <a:rect r="r" b="b" t="t" l="l"/>
              <a:pathLst>
                <a:path h="313940" w="864609">
                  <a:moveTo>
                    <a:pt x="0" y="0"/>
                  </a:moveTo>
                  <a:lnTo>
                    <a:pt x="864609" y="0"/>
                  </a:lnTo>
                  <a:lnTo>
                    <a:pt x="864609" y="313940"/>
                  </a:lnTo>
                  <a:lnTo>
                    <a:pt x="0" y="313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64609" cy="352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22832" y="9350894"/>
            <a:ext cx="649139" cy="404138"/>
            <a:chOff x="0" y="0"/>
            <a:chExt cx="170967" cy="1064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0967" cy="106440"/>
            </a:xfrm>
            <a:custGeom>
              <a:avLst/>
              <a:gdLst/>
              <a:ahLst/>
              <a:cxnLst/>
              <a:rect r="r" b="b" t="t" l="l"/>
              <a:pathLst>
                <a:path h="106440" w="170967">
                  <a:moveTo>
                    <a:pt x="0" y="0"/>
                  </a:moveTo>
                  <a:lnTo>
                    <a:pt x="170967" y="0"/>
                  </a:lnTo>
                  <a:lnTo>
                    <a:pt x="170967" y="106440"/>
                  </a:lnTo>
                  <a:lnTo>
                    <a:pt x="0" y="10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0967" cy="144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76427" y="1514880"/>
            <a:ext cx="15735145" cy="8378965"/>
          </a:xfrm>
          <a:custGeom>
            <a:avLst/>
            <a:gdLst/>
            <a:ahLst/>
            <a:cxnLst/>
            <a:rect r="r" b="b" t="t" l="l"/>
            <a:pathLst>
              <a:path h="8378965" w="15735145">
                <a:moveTo>
                  <a:pt x="0" y="0"/>
                </a:moveTo>
                <a:lnTo>
                  <a:pt x="15735146" y="0"/>
                </a:lnTo>
                <a:lnTo>
                  <a:pt x="15735146" y="8378965"/>
                </a:lnTo>
                <a:lnTo>
                  <a:pt x="0" y="837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ISSUE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11036" y="3790914"/>
            <a:ext cx="3597954" cy="854339"/>
            <a:chOff x="0" y="0"/>
            <a:chExt cx="947609" cy="2250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7609" cy="225011"/>
            </a:xfrm>
            <a:custGeom>
              <a:avLst/>
              <a:gdLst/>
              <a:ahLst/>
              <a:cxnLst/>
              <a:rect r="r" b="b" t="t" l="l"/>
              <a:pathLst>
                <a:path h="225011" w="947609">
                  <a:moveTo>
                    <a:pt x="0" y="0"/>
                  </a:moveTo>
                  <a:lnTo>
                    <a:pt x="947609" y="0"/>
                  </a:lnTo>
                  <a:lnTo>
                    <a:pt x="947609" y="225011"/>
                  </a:lnTo>
                  <a:lnTo>
                    <a:pt x="0" y="225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47609" cy="263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6179" y="9258300"/>
            <a:ext cx="714857" cy="336608"/>
            <a:chOff x="0" y="0"/>
            <a:chExt cx="188275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275" cy="88654"/>
            </a:xfrm>
            <a:custGeom>
              <a:avLst/>
              <a:gdLst/>
              <a:ahLst/>
              <a:cxnLst/>
              <a:rect r="r" b="b" t="t" l="l"/>
              <a:pathLst>
                <a:path h="88654" w="188275">
                  <a:moveTo>
                    <a:pt x="0" y="0"/>
                  </a:moveTo>
                  <a:lnTo>
                    <a:pt x="188275" y="0"/>
                  </a:lnTo>
                  <a:lnTo>
                    <a:pt x="188275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8275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09380" y="1584206"/>
            <a:ext cx="15669240" cy="8324284"/>
          </a:xfrm>
          <a:custGeom>
            <a:avLst/>
            <a:gdLst/>
            <a:ahLst/>
            <a:cxnLst/>
            <a:rect r="r" b="b" t="t" l="l"/>
            <a:pathLst>
              <a:path h="8324284" w="15669240">
                <a:moveTo>
                  <a:pt x="0" y="0"/>
                </a:moveTo>
                <a:lnTo>
                  <a:pt x="15669240" y="0"/>
                </a:lnTo>
                <a:lnTo>
                  <a:pt x="15669240" y="8324284"/>
                </a:lnTo>
                <a:lnTo>
                  <a:pt x="0" y="832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CẤU HÌNH WORKFLOW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748726" y="4784382"/>
            <a:ext cx="941769" cy="359118"/>
            <a:chOff x="0" y="0"/>
            <a:chExt cx="248038" cy="94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8038" cy="94582"/>
            </a:xfrm>
            <a:custGeom>
              <a:avLst/>
              <a:gdLst/>
              <a:ahLst/>
              <a:cxnLst/>
              <a:rect r="r" b="b" t="t" l="l"/>
              <a:pathLst>
                <a:path h="94582" w="248038">
                  <a:moveTo>
                    <a:pt x="0" y="0"/>
                  </a:moveTo>
                  <a:lnTo>
                    <a:pt x="248038" y="0"/>
                  </a:lnTo>
                  <a:lnTo>
                    <a:pt x="248038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48038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03796" y="6131958"/>
            <a:ext cx="12129259" cy="336608"/>
            <a:chOff x="0" y="0"/>
            <a:chExt cx="3194537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94537" cy="88654"/>
            </a:xfrm>
            <a:custGeom>
              <a:avLst/>
              <a:gdLst/>
              <a:ahLst/>
              <a:cxnLst/>
              <a:rect r="r" b="b" t="t" l="l"/>
              <a:pathLst>
                <a:path h="88654" w="3194537">
                  <a:moveTo>
                    <a:pt x="0" y="0"/>
                  </a:moveTo>
                  <a:lnTo>
                    <a:pt x="3194537" y="0"/>
                  </a:lnTo>
                  <a:lnTo>
                    <a:pt x="3194537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194537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6179" y="8205152"/>
            <a:ext cx="12136876" cy="334337"/>
            <a:chOff x="0" y="0"/>
            <a:chExt cx="3196543" cy="880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196543" cy="88056"/>
            </a:xfrm>
            <a:custGeom>
              <a:avLst/>
              <a:gdLst/>
              <a:ahLst/>
              <a:cxnLst/>
              <a:rect r="r" b="b" t="t" l="l"/>
              <a:pathLst>
                <a:path h="88056" w="3196543">
                  <a:moveTo>
                    <a:pt x="0" y="0"/>
                  </a:moveTo>
                  <a:lnTo>
                    <a:pt x="3196543" y="0"/>
                  </a:lnTo>
                  <a:lnTo>
                    <a:pt x="3196543" y="88056"/>
                  </a:lnTo>
                  <a:lnTo>
                    <a:pt x="0" y="88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196543" cy="126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3796" y="9258300"/>
            <a:ext cx="545153" cy="336608"/>
            <a:chOff x="0" y="0"/>
            <a:chExt cx="143579" cy="886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3579" cy="88654"/>
            </a:xfrm>
            <a:custGeom>
              <a:avLst/>
              <a:gdLst/>
              <a:ahLst/>
              <a:cxnLst/>
              <a:rect r="r" b="b" t="t" l="l"/>
              <a:pathLst>
                <a:path h="88654" w="143579">
                  <a:moveTo>
                    <a:pt x="0" y="0"/>
                  </a:moveTo>
                  <a:lnTo>
                    <a:pt x="143579" y="0"/>
                  </a:lnTo>
                  <a:lnTo>
                    <a:pt x="143579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3579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09451" y="1631950"/>
            <a:ext cx="14669098" cy="7829631"/>
          </a:xfrm>
          <a:custGeom>
            <a:avLst/>
            <a:gdLst/>
            <a:ahLst/>
            <a:cxnLst/>
            <a:rect r="r" b="b" t="t" l="l"/>
            <a:pathLst>
              <a:path h="7829631" w="14669098">
                <a:moveTo>
                  <a:pt x="0" y="0"/>
                </a:moveTo>
                <a:lnTo>
                  <a:pt x="14669098" y="0"/>
                </a:lnTo>
                <a:lnTo>
                  <a:pt x="14669098" y="7829631"/>
                </a:lnTo>
                <a:lnTo>
                  <a:pt x="0" y="782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ĐĂNG KÝ TÀI KHOẢN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48464" y="7200821"/>
            <a:ext cx="401528" cy="381628"/>
            <a:chOff x="0" y="0"/>
            <a:chExt cx="105752" cy="1005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752" cy="100511"/>
            </a:xfrm>
            <a:custGeom>
              <a:avLst/>
              <a:gdLst/>
              <a:ahLst/>
              <a:cxnLst/>
              <a:rect r="r" b="b" t="t" l="l"/>
              <a:pathLst>
                <a:path h="100511" w="105752">
                  <a:moveTo>
                    <a:pt x="0" y="0"/>
                  </a:moveTo>
                  <a:lnTo>
                    <a:pt x="105752" y="0"/>
                  </a:lnTo>
                  <a:lnTo>
                    <a:pt x="105752" y="100511"/>
                  </a:lnTo>
                  <a:lnTo>
                    <a:pt x="0" y="100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5752" cy="138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669409" y="2710432"/>
            <a:ext cx="671649" cy="381628"/>
            <a:chOff x="0" y="0"/>
            <a:chExt cx="176895" cy="1005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6895" cy="100511"/>
            </a:xfrm>
            <a:custGeom>
              <a:avLst/>
              <a:gdLst/>
              <a:ahLst/>
              <a:cxnLst/>
              <a:rect r="r" b="b" t="t" l="l"/>
              <a:pathLst>
                <a:path h="100511" w="176895">
                  <a:moveTo>
                    <a:pt x="0" y="0"/>
                  </a:moveTo>
                  <a:lnTo>
                    <a:pt x="176895" y="0"/>
                  </a:lnTo>
                  <a:lnTo>
                    <a:pt x="176895" y="100511"/>
                  </a:lnTo>
                  <a:lnTo>
                    <a:pt x="0" y="100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6895" cy="138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3142" y="1501110"/>
            <a:ext cx="15801716" cy="8414414"/>
          </a:xfrm>
          <a:custGeom>
            <a:avLst/>
            <a:gdLst/>
            <a:ahLst/>
            <a:cxnLst/>
            <a:rect r="r" b="b" t="t" l="l"/>
            <a:pathLst>
              <a:path h="8414414" w="15801716">
                <a:moveTo>
                  <a:pt x="0" y="0"/>
                </a:moveTo>
                <a:lnTo>
                  <a:pt x="15801716" y="0"/>
                </a:lnTo>
                <a:lnTo>
                  <a:pt x="15801716" y="8414414"/>
                </a:lnTo>
                <a:lnTo>
                  <a:pt x="0" y="841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CẤU HÌNH WORKFLOW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43142" y="5540013"/>
            <a:ext cx="12399379" cy="336608"/>
            <a:chOff x="0" y="0"/>
            <a:chExt cx="3265680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65680" cy="88654"/>
            </a:xfrm>
            <a:custGeom>
              <a:avLst/>
              <a:gdLst/>
              <a:ahLst/>
              <a:cxnLst/>
              <a:rect r="r" b="b" t="t" l="l"/>
              <a:pathLst>
                <a:path h="88654" w="3265680">
                  <a:moveTo>
                    <a:pt x="0" y="0"/>
                  </a:moveTo>
                  <a:lnTo>
                    <a:pt x="3265680" y="0"/>
                  </a:lnTo>
                  <a:lnTo>
                    <a:pt x="3265680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65680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3142" y="7595111"/>
            <a:ext cx="12399379" cy="359118"/>
            <a:chOff x="0" y="0"/>
            <a:chExt cx="3265680" cy="94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5680" cy="94582"/>
            </a:xfrm>
            <a:custGeom>
              <a:avLst/>
              <a:gdLst/>
              <a:ahLst/>
              <a:cxnLst/>
              <a:rect r="r" b="b" t="t" l="l"/>
              <a:pathLst>
                <a:path h="94582" w="3265680">
                  <a:moveTo>
                    <a:pt x="0" y="0"/>
                  </a:moveTo>
                  <a:lnTo>
                    <a:pt x="3265680" y="0"/>
                  </a:lnTo>
                  <a:lnTo>
                    <a:pt x="3265680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65680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1351324" y="2398023"/>
            <a:ext cx="10522735" cy="5490954"/>
          </a:xfrm>
          <a:custGeom>
            <a:avLst/>
            <a:gdLst/>
            <a:ahLst/>
            <a:cxnLst/>
            <a:rect r="r" b="b" t="t" l="l"/>
            <a:pathLst>
              <a:path h="5490954" w="10522735">
                <a:moveTo>
                  <a:pt x="0" y="5490954"/>
                </a:moveTo>
                <a:lnTo>
                  <a:pt x="10522735" y="5490954"/>
                </a:lnTo>
                <a:lnTo>
                  <a:pt x="10522735" y="0"/>
                </a:lnTo>
                <a:lnTo>
                  <a:pt x="0" y="0"/>
                </a:lnTo>
                <a:lnTo>
                  <a:pt x="0" y="549095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35864" y="4000500"/>
            <a:ext cx="70045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sz="11999" b="true">
                <a:solidFill>
                  <a:srgbClr val="3275C5"/>
                </a:solidFill>
                <a:latin typeface="Dynamo Medium"/>
                <a:ea typeface="Dynamo Medium"/>
                <a:cs typeface="Dynamo Medium"/>
                <a:sym typeface="Dynamo Medium"/>
              </a:rPr>
              <a:t>THANK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11664" y="4000500"/>
            <a:ext cx="34404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9"/>
              </a:lnSpc>
            </a:pPr>
            <a:r>
              <a:rPr lang="en-US" b="true" sz="11999" spc="47">
                <a:solidFill>
                  <a:srgbClr val="56AAF0"/>
                </a:solidFill>
                <a:latin typeface="Dynamo Medium"/>
                <a:ea typeface="Dynamo Medium"/>
                <a:cs typeface="Dynamo Medium"/>
                <a:sym typeface="Dynamo Medium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43372" y="1794320"/>
            <a:ext cx="15601256" cy="8268666"/>
          </a:xfrm>
          <a:custGeom>
            <a:avLst/>
            <a:gdLst/>
            <a:ahLst/>
            <a:cxnLst/>
            <a:rect r="r" b="b" t="t" l="l"/>
            <a:pathLst>
              <a:path h="8268666" w="15601256">
                <a:moveTo>
                  <a:pt x="0" y="0"/>
                </a:moveTo>
                <a:lnTo>
                  <a:pt x="15601256" y="0"/>
                </a:lnTo>
                <a:lnTo>
                  <a:pt x="15601256" y="8268666"/>
                </a:lnTo>
                <a:lnTo>
                  <a:pt x="0" y="826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ĐĂNG NHẬP ADMIN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00856" y="6672199"/>
            <a:ext cx="2832613" cy="336608"/>
            <a:chOff x="0" y="0"/>
            <a:chExt cx="746038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6038" cy="88654"/>
            </a:xfrm>
            <a:custGeom>
              <a:avLst/>
              <a:gdLst/>
              <a:ahLst/>
              <a:cxnLst/>
              <a:rect r="r" b="b" t="t" l="l"/>
              <a:pathLst>
                <a:path h="88654" w="746038">
                  <a:moveTo>
                    <a:pt x="0" y="0"/>
                  </a:moveTo>
                  <a:lnTo>
                    <a:pt x="746038" y="0"/>
                  </a:lnTo>
                  <a:lnTo>
                    <a:pt x="746038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746038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5094" y="2020900"/>
            <a:ext cx="14857812" cy="7893213"/>
          </a:xfrm>
          <a:custGeom>
            <a:avLst/>
            <a:gdLst/>
            <a:ahLst/>
            <a:cxnLst/>
            <a:rect r="r" b="b" t="t" l="l"/>
            <a:pathLst>
              <a:path h="7893213" w="14857812">
                <a:moveTo>
                  <a:pt x="0" y="0"/>
                </a:moveTo>
                <a:lnTo>
                  <a:pt x="14857812" y="0"/>
                </a:lnTo>
                <a:lnTo>
                  <a:pt x="14857812" y="7893213"/>
                </a:lnTo>
                <a:lnTo>
                  <a:pt x="0" y="789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KÍCH HOẠT TÀI KHOẢN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170173" y="6492119"/>
            <a:ext cx="1414480" cy="359118"/>
            <a:chOff x="0" y="0"/>
            <a:chExt cx="372538" cy="94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2538" cy="94582"/>
            </a:xfrm>
            <a:custGeom>
              <a:avLst/>
              <a:gdLst/>
              <a:ahLst/>
              <a:cxnLst/>
              <a:rect r="r" b="b" t="t" l="l"/>
              <a:pathLst>
                <a:path h="94582" w="372538">
                  <a:moveTo>
                    <a:pt x="0" y="0"/>
                  </a:moveTo>
                  <a:lnTo>
                    <a:pt x="372538" y="0"/>
                  </a:lnTo>
                  <a:lnTo>
                    <a:pt x="372538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2538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153828" y="3093103"/>
            <a:ext cx="964279" cy="359118"/>
            <a:chOff x="0" y="0"/>
            <a:chExt cx="253967" cy="94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3967" cy="94582"/>
            </a:xfrm>
            <a:custGeom>
              <a:avLst/>
              <a:gdLst/>
              <a:ahLst/>
              <a:cxnLst/>
              <a:rect r="r" b="b" t="t" l="l"/>
              <a:pathLst>
                <a:path h="94582" w="253967">
                  <a:moveTo>
                    <a:pt x="0" y="0"/>
                  </a:moveTo>
                  <a:lnTo>
                    <a:pt x="253967" y="0"/>
                  </a:lnTo>
                  <a:lnTo>
                    <a:pt x="253967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3967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30956" y="4896932"/>
            <a:ext cx="626629" cy="246568"/>
            <a:chOff x="0" y="0"/>
            <a:chExt cx="165038" cy="649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5038" cy="64940"/>
            </a:xfrm>
            <a:custGeom>
              <a:avLst/>
              <a:gdLst/>
              <a:ahLst/>
              <a:cxnLst/>
              <a:rect r="r" b="b" t="t" l="l"/>
              <a:pathLst>
                <a:path h="64940" w="165038">
                  <a:moveTo>
                    <a:pt x="0" y="0"/>
                  </a:moveTo>
                  <a:lnTo>
                    <a:pt x="165038" y="0"/>
                  </a:lnTo>
                  <a:lnTo>
                    <a:pt x="165038" y="64940"/>
                  </a:lnTo>
                  <a:lnTo>
                    <a:pt x="0" y="64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5038" cy="103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0373" y="1431503"/>
            <a:ext cx="15767254" cy="8415772"/>
          </a:xfrm>
          <a:custGeom>
            <a:avLst/>
            <a:gdLst/>
            <a:ahLst/>
            <a:cxnLst/>
            <a:rect r="r" b="b" t="t" l="l"/>
            <a:pathLst>
              <a:path h="8415772" w="15767254">
                <a:moveTo>
                  <a:pt x="0" y="0"/>
                </a:moveTo>
                <a:lnTo>
                  <a:pt x="15767254" y="0"/>
                </a:lnTo>
                <a:lnTo>
                  <a:pt x="15767254" y="8415772"/>
                </a:lnTo>
                <a:lnTo>
                  <a:pt x="0" y="841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KÍCH HOẠT TÀI KHOẢN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90313" y="3768404"/>
            <a:ext cx="896749" cy="314098"/>
            <a:chOff x="0" y="0"/>
            <a:chExt cx="236181" cy="8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181" cy="82725"/>
            </a:xfrm>
            <a:custGeom>
              <a:avLst/>
              <a:gdLst/>
              <a:ahLst/>
              <a:cxnLst/>
              <a:rect r="r" b="b" t="t" l="l"/>
              <a:pathLst>
                <a:path h="82725" w="236181">
                  <a:moveTo>
                    <a:pt x="0" y="0"/>
                  </a:moveTo>
                  <a:lnTo>
                    <a:pt x="236181" y="0"/>
                  </a:lnTo>
                  <a:lnTo>
                    <a:pt x="236181" y="82725"/>
                  </a:lnTo>
                  <a:lnTo>
                    <a:pt x="0" y="8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36181" cy="12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0832" y="1803150"/>
            <a:ext cx="15246335" cy="8137731"/>
          </a:xfrm>
          <a:custGeom>
            <a:avLst/>
            <a:gdLst/>
            <a:ahLst/>
            <a:cxnLst/>
            <a:rect r="r" b="b" t="t" l="l"/>
            <a:pathLst>
              <a:path h="8137731" w="15246335">
                <a:moveTo>
                  <a:pt x="0" y="0"/>
                </a:moveTo>
                <a:lnTo>
                  <a:pt x="15246336" y="0"/>
                </a:lnTo>
                <a:lnTo>
                  <a:pt x="15246336" y="8137732"/>
                </a:lnTo>
                <a:lnTo>
                  <a:pt x="0" y="813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DỰ ÁN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86477" y="9258300"/>
            <a:ext cx="632125" cy="336608"/>
            <a:chOff x="0" y="0"/>
            <a:chExt cx="166485" cy="88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6485" cy="88654"/>
            </a:xfrm>
            <a:custGeom>
              <a:avLst/>
              <a:gdLst/>
              <a:ahLst/>
              <a:cxnLst/>
              <a:rect r="r" b="b" t="t" l="l"/>
              <a:pathLst>
                <a:path h="88654" w="166485">
                  <a:moveTo>
                    <a:pt x="0" y="0"/>
                  </a:moveTo>
                  <a:lnTo>
                    <a:pt x="166485" y="0"/>
                  </a:lnTo>
                  <a:lnTo>
                    <a:pt x="166485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66485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78928" y="3993504"/>
            <a:ext cx="4273255" cy="336608"/>
            <a:chOff x="0" y="0"/>
            <a:chExt cx="1125466" cy="88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5466" cy="88654"/>
            </a:xfrm>
            <a:custGeom>
              <a:avLst/>
              <a:gdLst/>
              <a:ahLst/>
              <a:cxnLst/>
              <a:rect r="r" b="b" t="t" l="l"/>
              <a:pathLst>
                <a:path h="88654" w="1125466">
                  <a:moveTo>
                    <a:pt x="0" y="0"/>
                  </a:moveTo>
                  <a:lnTo>
                    <a:pt x="1125466" y="0"/>
                  </a:lnTo>
                  <a:lnTo>
                    <a:pt x="1125466" y="88654"/>
                  </a:lnTo>
                  <a:lnTo>
                    <a:pt x="0" y="886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25466" cy="126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94917" y="1593062"/>
            <a:ext cx="15698167" cy="8339651"/>
          </a:xfrm>
          <a:custGeom>
            <a:avLst/>
            <a:gdLst/>
            <a:ahLst/>
            <a:cxnLst/>
            <a:rect r="r" b="b" t="t" l="l"/>
            <a:pathLst>
              <a:path h="8339651" w="15698167">
                <a:moveTo>
                  <a:pt x="0" y="0"/>
                </a:moveTo>
                <a:lnTo>
                  <a:pt x="15698166" y="0"/>
                </a:lnTo>
                <a:lnTo>
                  <a:pt x="15698166" y="8339651"/>
                </a:lnTo>
                <a:lnTo>
                  <a:pt x="0" y="833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NGƯỜI DÙNG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427964" y="3925974"/>
            <a:ext cx="941769" cy="359118"/>
            <a:chOff x="0" y="0"/>
            <a:chExt cx="248038" cy="945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8038" cy="94582"/>
            </a:xfrm>
            <a:custGeom>
              <a:avLst/>
              <a:gdLst/>
              <a:ahLst/>
              <a:cxnLst/>
              <a:rect r="r" b="b" t="t" l="l"/>
              <a:pathLst>
                <a:path h="94582" w="248038">
                  <a:moveTo>
                    <a:pt x="0" y="0"/>
                  </a:moveTo>
                  <a:lnTo>
                    <a:pt x="248038" y="0"/>
                  </a:lnTo>
                  <a:lnTo>
                    <a:pt x="248038" y="94582"/>
                  </a:lnTo>
                  <a:lnTo>
                    <a:pt x="0" y="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48038" cy="132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5334" y="1419992"/>
            <a:ext cx="15657331" cy="8298386"/>
          </a:xfrm>
          <a:custGeom>
            <a:avLst/>
            <a:gdLst/>
            <a:ahLst/>
            <a:cxnLst/>
            <a:rect r="r" b="b" t="t" l="l"/>
            <a:pathLst>
              <a:path h="8298386" w="15657331">
                <a:moveTo>
                  <a:pt x="0" y="0"/>
                </a:moveTo>
                <a:lnTo>
                  <a:pt x="15657332" y="0"/>
                </a:lnTo>
                <a:lnTo>
                  <a:pt x="15657332" y="8298385"/>
                </a:lnTo>
                <a:lnTo>
                  <a:pt x="0" y="8298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63698" y="660400"/>
            <a:ext cx="107606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56AAF0"/>
                </a:solidFill>
                <a:latin typeface="Paytone One"/>
                <a:ea typeface="Paytone One"/>
                <a:cs typeface="Paytone One"/>
                <a:sym typeface="Paytone One"/>
              </a:rPr>
              <a:t>TẠO NGƯỜI DÙNG MỚI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18366" y="4443705"/>
            <a:ext cx="4993576" cy="1957331"/>
            <a:chOff x="0" y="0"/>
            <a:chExt cx="1315181" cy="5155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5181" cy="515511"/>
            </a:xfrm>
            <a:custGeom>
              <a:avLst/>
              <a:gdLst/>
              <a:ahLst/>
              <a:cxnLst/>
              <a:rect r="r" b="b" t="t" l="l"/>
              <a:pathLst>
                <a:path h="515511" w="1315181">
                  <a:moveTo>
                    <a:pt x="0" y="0"/>
                  </a:moveTo>
                  <a:lnTo>
                    <a:pt x="1315181" y="0"/>
                  </a:lnTo>
                  <a:lnTo>
                    <a:pt x="1315181" y="515511"/>
                  </a:lnTo>
                  <a:lnTo>
                    <a:pt x="0" y="515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15181" cy="55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DAGi4uzu9fg</dc:identifier>
  <dcterms:modified xsi:type="dcterms:W3CDTF">2011-08-01T06:04:30Z</dcterms:modified>
  <cp:revision>1</cp:revision>
  <dc:title>REDMINE</dc:title>
</cp:coreProperties>
</file>